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C97B-0A1B-47A7-93F3-5E98EF7F40AD}" type="datetimeFigureOut">
              <a:rPr lang="es-ES" smtClean="0"/>
              <a:pPr/>
              <a:t>25/02/2011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0D59-6E17-461C-AB28-2E3E5B8FD8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0D59-6E17-461C-AB28-2E3E5B8FD81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41C0F-BF5B-4228-AE58-1B1D84489257}" type="datetimeFigureOut">
              <a:rPr lang="es-ES" smtClean="0"/>
              <a:pPr/>
              <a:t>25/02/2011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83EA-FD5E-459D-8ED6-A4A7F7EDA97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lcolors.files.wordpress.com/2010/04/p3300067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-459432"/>
            <a:ext cx="7772400" cy="5157191"/>
          </a:xfrm>
        </p:spPr>
        <p:txBody>
          <a:bodyPr>
            <a:normAutofit/>
          </a:bodyPr>
          <a:lstStyle/>
          <a:p>
            <a:r>
              <a:rPr lang="es-ES" dirty="0" smtClean="0"/>
              <a:t>            CATÁLOGO BUBBLES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Pisapapeles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Estos pisapapeles están hechos con piedras, han sido decoradas con pintura especial y </a:t>
            </a:r>
            <a:r>
              <a:rPr lang="es-ES" sz="2800" dirty="0" smtClean="0"/>
              <a:t>elaboradas </a:t>
            </a:r>
            <a:r>
              <a:rPr lang="es-ES" sz="2800" dirty="0" smtClean="0"/>
              <a:t>por los propios integrantes de la cooperativa.</a:t>
            </a:r>
          </a:p>
          <a:p>
            <a:r>
              <a:rPr lang="es-ES" sz="2800" dirty="0" smtClean="0"/>
              <a:t>El precio es </a:t>
            </a:r>
            <a:r>
              <a:rPr lang="es-ES" sz="2800" dirty="0" smtClean="0"/>
              <a:t>de</a:t>
            </a:r>
            <a:r>
              <a:rPr lang="es-ES" sz="2800" dirty="0" smtClean="0"/>
              <a:t> </a:t>
            </a:r>
            <a:r>
              <a:rPr lang="es-ES" sz="2800" dirty="0" smtClean="0"/>
              <a:t>3 euros.</a:t>
            </a:r>
            <a:endParaRPr lang="es-ES" sz="2800" dirty="0"/>
          </a:p>
        </p:txBody>
      </p:sp>
      <p:pic>
        <p:nvPicPr>
          <p:cNvPr id="6146" name="Picture 2" descr="http://t1.gstatic.com/images?q=tbn:ANd9GcSXjI2wkTnPwaMCo2PORZ0m2jtkfkNdmhBzbxbBDkXpipwMWcQH-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456384" cy="2673448"/>
          </a:xfrm>
          <a:prstGeom prst="rect">
            <a:avLst/>
          </a:prstGeom>
          <a:noFill/>
        </p:spPr>
      </p:pic>
      <p:pic>
        <p:nvPicPr>
          <p:cNvPr id="6148" name="Picture 4" descr="http://www.google.es/url?source=imgres&amp;ct=img&amp;q=http://www.mariamatencio.com/web/wp-content/uploads/2009/03/earth-ladybug-rocks_rdax_65.jpg&amp;sa=X&amp;ei=H11iTdXUAsmfOsnUmc0J&amp;ved=0CAQQ8wc&amp;usg=AFQjCNFCghmWWphAr4Qr-ipgee1lPpsD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81128"/>
            <a:ext cx="2619375" cy="17526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524328" y="5517232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10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Carteras de cómic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Carteras elaboradas con papel de cómic, realizadas por los miembros la cooperativa </a:t>
            </a:r>
            <a:r>
              <a:rPr lang="es-ES" sz="2800" dirty="0" err="1" smtClean="0"/>
              <a:t>bubbles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El precio es </a:t>
            </a:r>
            <a:r>
              <a:rPr lang="es-ES" sz="2800" dirty="0" smtClean="0"/>
              <a:t>de</a:t>
            </a:r>
            <a:r>
              <a:rPr lang="es-ES" sz="2800" dirty="0" smtClean="0"/>
              <a:t> </a:t>
            </a:r>
            <a:r>
              <a:rPr lang="es-ES" sz="2800" dirty="0" smtClean="0"/>
              <a:t>3 euros.</a:t>
            </a:r>
            <a:endParaRPr lang="es-ES" sz="2800" dirty="0"/>
          </a:p>
        </p:txBody>
      </p:sp>
      <p:pic>
        <p:nvPicPr>
          <p:cNvPr id="5122" name="Picture 2" descr="http://www.google.es/url?source=imgres&amp;ct=img&amp;q=http://artesaniabea.blogspot.es/img/monedero.jpg&amp;sa=X&amp;ei=NV1iTfKuHcyaOsC4kNMJ&amp;ved=0CAQQ8wc&amp;usg=AFQjCNF_v4Sk5-ZCMvTDzdtCRqIolMTe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528392" cy="265564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092280" y="5661248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11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Camisetas A.V.P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Estas</a:t>
            </a:r>
            <a:r>
              <a:rPr lang="es-ES" sz="2400" dirty="0" smtClean="0"/>
              <a:t> </a:t>
            </a:r>
            <a:r>
              <a:rPr lang="es-ES" sz="2800" dirty="0" smtClean="0"/>
              <a:t>camisetas han sido diseñadas y realizadas por los miembros de la cooperativa Barcos de papel, otro de los grupos de E.J.E de Asturias. </a:t>
            </a:r>
          </a:p>
          <a:p>
            <a:r>
              <a:rPr lang="es-ES" sz="2800" dirty="0" smtClean="0"/>
              <a:t>El precio es de 8,50 euros.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7236296" y="5805264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12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Corbatas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Hojaldres con almendras y azúcar glas, comprados inicialmente en la confitería de Camilo de Blas.</a:t>
            </a:r>
          </a:p>
          <a:p>
            <a:r>
              <a:rPr lang="es-ES" sz="2800" dirty="0" smtClean="0"/>
              <a:t>El precio es </a:t>
            </a:r>
            <a:r>
              <a:rPr lang="es-ES" sz="2800" dirty="0" smtClean="0"/>
              <a:t>de</a:t>
            </a:r>
            <a:r>
              <a:rPr lang="es-ES" sz="2800" dirty="0" smtClean="0"/>
              <a:t> </a:t>
            </a:r>
            <a:r>
              <a:rPr lang="es-ES" sz="2800" dirty="0" smtClean="0"/>
              <a:t>8 euros (caja).</a:t>
            </a:r>
            <a:endParaRPr lang="es-ES" sz="2800" dirty="0"/>
          </a:p>
        </p:txBody>
      </p:sp>
      <p:pic>
        <p:nvPicPr>
          <p:cNvPr id="3074" name="Picture 2" descr="http://www.google.es/url?source=imgres&amp;ct=img&amp;q=http://www.bajodeva.org/upload/web/parrafos/00571/ampliaciones/corbatas8530.jpg&amp;sa=X&amp;ei=l11iTanJO8GZOpfywMIJ&amp;ved=0CAQQ8wc&amp;usg=AFQjCNHPxt2aizcNh1y3rHSTZTn_zj0f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2150304" cy="32225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740352" y="5877272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13</a:t>
            </a:r>
            <a:endParaRPr lang="es-ES" dirty="0"/>
          </a:p>
        </p:txBody>
      </p:sp>
      <p:pic>
        <p:nvPicPr>
          <p:cNvPr id="5121" name="Picture 1" descr="C:\Users\Alumno\Desktop\_DSC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3876856" cy="260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Relojes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Relojes de silicona comprados anteriormente en otro establecimiento.</a:t>
            </a:r>
          </a:p>
          <a:p>
            <a:r>
              <a:rPr lang="es-ES" dirty="0" smtClean="0"/>
              <a:t>Precio de 7,50 euros.</a:t>
            </a:r>
            <a:endParaRPr lang="es-ES" dirty="0"/>
          </a:p>
        </p:txBody>
      </p:sp>
      <p:pic>
        <p:nvPicPr>
          <p:cNvPr id="2050" name="Picture 2" descr="http://www.google.es/url?source=imgres&amp;ct=img&amp;q=http://images01.olx.es/ui/7/54/80/1284776824_121795480_2-RELOJES-DE-SILICONA-ESFERAS-CAMBIABLES-Valencia-1284776824.jpg&amp;sa=X&amp;ei=y11iTZaFOITrOaOgicgJ&amp;ved=0CAQQ8wc4Aw&amp;usg=AFQjCNH7VTdZDx5W3I82oqoeZ2QQb8um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5372100" cy="31813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164288" y="5661248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14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Prendedores de lazos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Prendedores estilo ranita a los que se le acopla un pequeño lazo de diferentes formas y </a:t>
            </a:r>
            <a:r>
              <a:rPr lang="es-ES" dirty="0" smtClean="0"/>
              <a:t>colores, podéis proponer diseños.</a:t>
            </a:r>
            <a:endParaRPr lang="es-ES" dirty="0" smtClean="0"/>
          </a:p>
          <a:p>
            <a:r>
              <a:rPr lang="es-ES" dirty="0" smtClean="0"/>
              <a:t>Precio de </a:t>
            </a:r>
            <a:r>
              <a:rPr lang="es-ES" dirty="0" smtClean="0"/>
              <a:t>2.50 euros.</a:t>
            </a:r>
          </a:p>
          <a:p>
            <a:endParaRPr lang="es-ES" dirty="0"/>
          </a:p>
        </p:txBody>
      </p:sp>
      <p:pic>
        <p:nvPicPr>
          <p:cNvPr id="3076" name="Picture 4" descr="http://bp2.blogger.com/_LIInGke8iqo/SA4zK9-n7QI/AAAAAAAAAWU/dT5sXVc6o2s/s400/100_2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861048"/>
            <a:ext cx="3810000" cy="28575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236296" y="5517232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15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 con pasas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Panecillos tostados de pan con pasas para ser untados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Precio 4.50 euros la caja.</a:t>
            </a:r>
            <a:endParaRPr lang="es-ES" dirty="0"/>
          </a:p>
        </p:txBody>
      </p:sp>
      <p:pic>
        <p:nvPicPr>
          <p:cNvPr id="4" name="Picture 2" descr="http://www.google.es/url?source=imgres&amp;ct=img&amp;q=http://www.miespaciogourmet.com/tienda/media/catalog/product/cache/1/image/5e06319eda06f020e43594a9c230972d/4/8/481_600.jpg&amp;sa=X&amp;ei=VF9iTdfhEsmCOqvGjdMJ&amp;ved=0CAQQ8wc&amp;usg=AFQjCNHNeizdPcCqIqAbgn-2ohs1zmxI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1800200" cy="26764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020272" y="5589240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16</a:t>
            </a:r>
            <a:endParaRPr lang="es-ES" dirty="0"/>
          </a:p>
        </p:txBody>
      </p:sp>
      <p:pic>
        <p:nvPicPr>
          <p:cNvPr id="2049" name="Picture 1" descr="C:\Users\Alumno\Desktop\_DSC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60555" y="4124421"/>
            <a:ext cx="2916244" cy="19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Pulseras de formas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Pulseras de silicona con diferentes formas y colores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Precio de 2 euros el paquete. </a:t>
            </a:r>
          </a:p>
        </p:txBody>
      </p:sp>
      <p:pic>
        <p:nvPicPr>
          <p:cNvPr id="40962" name="Picture 2" descr="C:\Users\Alumno\Desktop\DSCN4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3384376" cy="253828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876256" y="5517232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REF:17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Magdalenas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Magdalenas envasadas individuales, listas para vender en el mercado de mayo. </a:t>
            </a:r>
          </a:p>
          <a:p>
            <a:r>
              <a:rPr lang="es-ES" b="1" dirty="0" smtClean="0"/>
              <a:t>Precio de 70 céntimos.</a:t>
            </a:r>
            <a:endParaRPr lang="es-ES" b="1" dirty="0"/>
          </a:p>
        </p:txBody>
      </p:sp>
      <p:pic>
        <p:nvPicPr>
          <p:cNvPr id="41986" name="Picture 2" descr="C:\Users\Alumno\Desktop\_DSC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3294926" cy="221163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516216" y="573325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REF:18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dirty="0" smtClean="0"/>
              <a:t>Productos: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Pulsera decenarios:</a:t>
            </a:r>
          </a:p>
          <a:p>
            <a:r>
              <a:rPr lang="es-ES" sz="2000" dirty="0" smtClean="0"/>
              <a:t>Esta pulsera está hecha a mano por las propias integrantes de la cooperativa. Son una imitación de los decenarios de Carbonero que tanto se han puesto de moda.</a:t>
            </a:r>
          </a:p>
          <a:p>
            <a:r>
              <a:rPr lang="es-ES" sz="2000" dirty="0" smtClean="0"/>
              <a:t>El producto está expuesto en el mercado por una cantidad de 2,50 euros.</a:t>
            </a:r>
          </a:p>
          <a:p>
            <a:endParaRPr lang="es-ES" sz="2000" dirty="0"/>
          </a:p>
        </p:txBody>
      </p:sp>
      <p:pic>
        <p:nvPicPr>
          <p:cNvPr id="22530" name="Picture 2" descr="http://www.google.es/url?source=imgres&amp;ct=img&amp;q=http://2.bp.blogspot.com/_7ToE6I7kfnk/TIeeyWnX0fI/AAAAAAAADao/fWXpnU4UKv8/s1600/PULSERITAS-DECENARIOS.jpg&amp;sa=X&amp;ei=jltiTf-MI8bpObr_8NAJ&amp;ved=0CAQQ8wc&amp;usg=AFQjCNGe1MbGuDy-9K-tyWOZU1U9v9US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3816424" cy="286606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092280" y="5373216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01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/>
              <a:t>Pulsera de lazos.</a:t>
            </a:r>
            <a:br>
              <a:rPr lang="es-ES" sz="4800" dirty="0" smtClean="0"/>
            </a:b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Estas pulseras también han sido realizadas por los miembros de la cooperativa </a:t>
            </a:r>
            <a:r>
              <a:rPr lang="es-ES" sz="2800" dirty="0" err="1" smtClean="0"/>
              <a:t>Bubbles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Están echas con lazos de diferentes colores y diseños.</a:t>
            </a:r>
          </a:p>
          <a:p>
            <a:r>
              <a:rPr lang="es-ES" sz="2800" dirty="0" smtClean="0"/>
              <a:t>El precio establecido es de 2,5 euros.</a:t>
            </a:r>
            <a:endParaRPr lang="es-ES" sz="2800" dirty="0"/>
          </a:p>
        </p:txBody>
      </p:sp>
      <p:pic>
        <p:nvPicPr>
          <p:cNvPr id="20482" name="Picture 2" descr="http://www.google.es/url?source=imgres&amp;ct=img&amp;q=http://2.bp.blogspot.com/_UFDS-jWM-2E/TRhff39FuMI/AAAAAAAAAPk/1pVjWSRJeKQ/s1600/DSCF7392.JPG&amp;sa=X&amp;ei=cVtiTdT5Ns7oOa6_9bEJ&amp;ved=0CAQQ8wc&amp;usg=AFQjCNFWLrnmA3Gz0lnF403bd2eJOIh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61048"/>
            <a:ext cx="3456384" cy="25922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308304" y="5589240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02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dirty="0" smtClean="0"/>
              <a:t>Llaveros con formas de plastilina.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Estos llaveros  fueron elaborados por los mismos componentes de la cooperativa.</a:t>
            </a:r>
          </a:p>
          <a:p>
            <a:r>
              <a:rPr lang="es-ES" sz="2000" dirty="0" smtClean="0"/>
              <a:t>Están hechos con plastilina, y tienen diferentes formas, desde personajes de tele hasta letras del abecedario. Para que se mantengan duros les hemos incorporado cola.</a:t>
            </a:r>
          </a:p>
          <a:p>
            <a:r>
              <a:rPr lang="es-ES" sz="2000" dirty="0" smtClean="0"/>
              <a:t>Precio establecido es de 2 euros.</a:t>
            </a:r>
            <a:endParaRPr lang="es-ES" sz="2000" dirty="0"/>
          </a:p>
        </p:txBody>
      </p:sp>
      <p:pic>
        <p:nvPicPr>
          <p:cNvPr id="18434" name="Picture 2" descr="http://milcolors.files.wordpress.com/2010/04/p3300067.jpg?w=300&amp;h=2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4005064"/>
            <a:ext cx="3337553" cy="250316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732240" y="566124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03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5300" b="1" i="1" dirty="0" smtClean="0"/>
              <a:t>Collar de chapa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    Estos collares han sido previamente comprados a otra tienda. Consiste en una cuerda de cuero con una    chapa en la cual va inscrita la forma de un ángel. </a:t>
            </a:r>
          </a:p>
          <a:p>
            <a:pPr>
              <a:buNone/>
            </a:pPr>
            <a:r>
              <a:rPr lang="es-ES" sz="2800" dirty="0" smtClean="0"/>
              <a:t>     El precio es de </a:t>
            </a:r>
            <a:r>
              <a:rPr lang="es-ES" sz="2800" dirty="0" smtClean="0"/>
              <a:t>6 euros.</a:t>
            </a:r>
            <a:endParaRPr lang="es-ES" sz="2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7020272" y="573325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05</a:t>
            </a:r>
            <a:endParaRPr lang="es-ES" dirty="0"/>
          </a:p>
        </p:txBody>
      </p:sp>
      <p:pic>
        <p:nvPicPr>
          <p:cNvPr id="18433" name="Picture 1" descr="C:\Users\Alumno\Desktop\DSCN4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35199" y="4117529"/>
            <a:ext cx="2627911" cy="197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Collares personificados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Estos collares se componen de cuadraditos formados por letras, formando un nombre.</a:t>
            </a:r>
          </a:p>
          <a:p>
            <a:pPr>
              <a:buNone/>
            </a:pPr>
            <a:r>
              <a:rPr lang="es-ES" dirty="0" smtClean="0"/>
              <a:t>    Las letras son compradas al igual que las cuerdas de cuero.</a:t>
            </a:r>
          </a:p>
          <a:p>
            <a:pPr>
              <a:buNone/>
            </a:pPr>
            <a:r>
              <a:rPr lang="es-ES" dirty="0" smtClean="0"/>
              <a:t>    El precio es de 3 euros.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4338" name="Picture 2" descr="http://www.google.es/url?source=imgres&amp;ct=img&amp;q=http://3.bp.blogspot.com/_ub_9j1F_nIk/TBeAwCIZacI/AAAAAAAAARY/gZeO5gjyvrs/s1600/Collar%2Badri.BMP&amp;sa=X&amp;ei=0ltiTdfVFI2XOpX5hcoJ&amp;ved=0CAQQ8wc4EQ&amp;usg=AFQjCNFQhsbeocGk9dDoI8gGG66xDfcV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37112"/>
            <a:ext cx="3024336" cy="22682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164288" y="5805264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06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Moscovitas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galletas de chocolate y almendra características de la ciudad de Oviedo. De rico sabor y agradable textura.</a:t>
            </a:r>
          </a:p>
          <a:p>
            <a:r>
              <a:rPr lang="es-ES" dirty="0" smtClean="0"/>
              <a:t>El precio es </a:t>
            </a:r>
            <a:r>
              <a:rPr lang="es-ES" dirty="0" smtClean="0"/>
              <a:t>de 12 euros.</a:t>
            </a:r>
          </a:p>
          <a:p>
            <a:r>
              <a:rPr lang="es-ES" dirty="0" smtClean="0"/>
              <a:t>Moscovitas </a:t>
            </a:r>
            <a:r>
              <a:rPr lang="es-ES" dirty="0" smtClean="0"/>
              <a:t>Estuche 1/4 Kg</a:t>
            </a:r>
            <a:endParaRPr lang="es-ES" dirty="0"/>
          </a:p>
        </p:txBody>
      </p:sp>
      <p:pic>
        <p:nvPicPr>
          <p:cNvPr id="12290" name="Picture 2" descr="http://www.google.es/url?source=imgres&amp;ct=img&amp;q=http://www.moscovitas.com/img/especialidades/moscovitas/1.jpg&amp;sa=X&amp;ei=BlxiTbWLNI2XOrCE2bMJ&amp;ved=0CAQQ8wc&amp;usg=AFQjCNESe7AeluIbZ8UGnXVZX9HWd22l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76750"/>
            <a:ext cx="3238500" cy="2381250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RYTl1Acu7eywxm-e6E87uPZARNA1IYjCp5gd6Epwjucr4xwg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25144"/>
            <a:ext cx="2362200" cy="193357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884368" y="5661248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07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Botellas de sidra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Pack </a:t>
            </a:r>
            <a:r>
              <a:rPr lang="es-ES" dirty="0" smtClean="0"/>
              <a:t>de </a:t>
            </a:r>
            <a:r>
              <a:rPr lang="es-ES" dirty="0" smtClean="0"/>
              <a:t>2 sidras y un vaso adornado con imágenes </a:t>
            </a:r>
            <a:r>
              <a:rPr lang="es-ES" dirty="0" smtClean="0"/>
              <a:t>Asturianas:</a:t>
            </a:r>
          </a:p>
          <a:p>
            <a:r>
              <a:rPr lang="es-ES" dirty="0" smtClean="0"/>
              <a:t>Precio de 7 euros.</a:t>
            </a:r>
            <a:endParaRPr lang="es-ES" dirty="0" smtClean="0"/>
          </a:p>
          <a:p>
            <a:r>
              <a:rPr lang="es-ES" dirty="0" smtClean="0"/>
              <a:t>Botellas </a:t>
            </a:r>
            <a:r>
              <a:rPr lang="es-ES" dirty="0" smtClean="0"/>
              <a:t>de sidra </a:t>
            </a:r>
            <a:r>
              <a:rPr lang="es-ES" dirty="0" smtClean="0"/>
              <a:t>individuales:</a:t>
            </a:r>
            <a:endParaRPr lang="es-ES" dirty="0" smtClean="0"/>
          </a:p>
          <a:p>
            <a:r>
              <a:rPr lang="es-ES" dirty="0" smtClean="0"/>
              <a:t>Precio 2,50 la unidad.</a:t>
            </a:r>
            <a:endParaRPr lang="es-ES" dirty="0"/>
          </a:p>
        </p:txBody>
      </p:sp>
      <p:pic>
        <p:nvPicPr>
          <p:cNvPr id="10242" name="Picture 2" descr="http://www.google.es/url?source=imgres&amp;ct=img&amp;q=http://3.bp.blogspot.com/_fig8ZP_Aq5c/TH5ytU-FSZI/AAAAAAAAADk/TpsZR56m7ss/s320/sidra.jpg&amp;sa=X&amp;ei=Z1xiTZWiKcyfOsztwM0J&amp;ved=0CAQQ8wc&amp;usg=AFQjCNHUcZTs3-un78rCXrVW-FL21Gg1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3048000" cy="2286001"/>
          </a:xfrm>
          <a:prstGeom prst="rect">
            <a:avLst/>
          </a:prstGeom>
          <a:noFill/>
        </p:spPr>
      </p:pic>
      <p:pic>
        <p:nvPicPr>
          <p:cNvPr id="10244" name="Picture 4" descr="http://www.google.es/url?source=imgres&amp;ct=img&amp;q=http://farm1.static.flickr.com/87/222001881_f7bc7bc4d9.jpg%3Fv%3D0&amp;sa=X&amp;ei=g1xiTbTNEcyYOtL1kMgJ&amp;ved=0CAQQ8wc4CQ&amp;usg=AFQjCNFRwifkgYSixcuKFtcS12BVHhpw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1944216" cy="25922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380312" y="5373216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08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Fabada Asturiana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Pack de fabas, chorizo, morcilla y tocino.</a:t>
            </a:r>
          </a:p>
          <a:p>
            <a:r>
              <a:rPr lang="es-ES" dirty="0" smtClean="0"/>
              <a:t>Todos los ingredientes necesarios para hacer una buena fabada Asturiana de calidad.</a:t>
            </a:r>
          </a:p>
          <a:p>
            <a:r>
              <a:rPr lang="es-ES" dirty="0" smtClean="0"/>
              <a:t>Precio </a:t>
            </a:r>
            <a:r>
              <a:rPr lang="es-ES" dirty="0" smtClean="0"/>
              <a:t>16 euros. (Para 4 personas)</a:t>
            </a:r>
            <a:endParaRPr lang="es-ES" dirty="0"/>
          </a:p>
        </p:txBody>
      </p:sp>
      <p:pic>
        <p:nvPicPr>
          <p:cNvPr id="8196" name="Picture 4" descr="http://www.google.es/url?source=imgres&amp;ct=img&amp;q=http://www.absolutmadrid.com/wp-content/uploads/2010/11/fabada.jpg&amp;sa=X&amp;ei=3VxiTZK_BcmfOq-9sbcJ&amp;ved=0CAQQ8wc&amp;usg=AFQjCNFX9FddBQUdQKAve1m_DWDZhDNT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3654159" cy="242356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596336" y="5445224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 09</a:t>
            </a:r>
            <a:endParaRPr lang="es-ES" dirty="0"/>
          </a:p>
        </p:txBody>
      </p:sp>
      <p:pic>
        <p:nvPicPr>
          <p:cNvPr id="10241" name="Picture 1" descr="C:\Users\Alumno\Desktop\_DSC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340462" cy="224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592</Words>
  <Application>Microsoft Office PowerPoint</Application>
  <PresentationFormat>Presentación en pantalla (4:3)</PresentationFormat>
  <Paragraphs>86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           CATÁLOGO BUBBLES</vt:lpstr>
      <vt:lpstr>Productos: </vt:lpstr>
      <vt:lpstr>Pulsera de lazos. </vt:lpstr>
      <vt:lpstr>Llaveros con formas de plastilina.</vt:lpstr>
      <vt:lpstr> Collar de chapa </vt:lpstr>
      <vt:lpstr>Collares personificados</vt:lpstr>
      <vt:lpstr>Moscovitas</vt:lpstr>
      <vt:lpstr>Botellas de sidra</vt:lpstr>
      <vt:lpstr>Fabada Asturiana</vt:lpstr>
      <vt:lpstr>Pisapapeles</vt:lpstr>
      <vt:lpstr>Carteras de cómic</vt:lpstr>
      <vt:lpstr>Camisetas A.V.P</vt:lpstr>
      <vt:lpstr>Corbatas</vt:lpstr>
      <vt:lpstr>Relojes</vt:lpstr>
      <vt:lpstr>Prendedores de lazos</vt:lpstr>
      <vt:lpstr>Pan con pasas</vt:lpstr>
      <vt:lpstr>Pulseras de formas</vt:lpstr>
      <vt:lpstr>Magdalenas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BUBBLES.</dc:title>
  <dc:creator>Alumno</dc:creator>
  <cp:lastModifiedBy>Alumno</cp:lastModifiedBy>
  <cp:revision>23</cp:revision>
  <dcterms:created xsi:type="dcterms:W3CDTF">2011-01-24T12:49:15Z</dcterms:created>
  <dcterms:modified xsi:type="dcterms:W3CDTF">2011-02-25T11:47:56Z</dcterms:modified>
</cp:coreProperties>
</file>